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gif" ContentType="image/gif"/>
  <Override PartName="/ppt/media/image6.png" ContentType="image/png"/>
  <Override PartName="/ppt/media/image2.png" ContentType="image/png"/>
  <Override PartName="/ppt/media/image5.gif" ContentType="image/gif"/>
  <Override PartName="/ppt/media/image3.gif" ContentType="image/gif"/>
  <Override PartName="/ppt/media/image4.png" ContentType="image/png"/>
  <Override PartName="/ppt/media/image7.gif" ContentType="image/gif"/>
  <Override PartName="/ppt/media/image8.gif" ContentType="image/gif"/>
  <Override PartName="/ppt/media/image9.gif" ContentType="image/gif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0077450" cy="5668962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
</Relationships>
</file>

<file path=ppt/media/image1.gif>
</file>

<file path=ppt/media/image2.png>
</file>

<file path=ppt/media/image3.gif>
</file>

<file path=ppt/media/image4.png>
</file>

<file path=ppt/media/image5.gif>
</file>

<file path=ppt/media/image6.png>
</file>

<file path=ppt/media/image7.gif>
</file>

<file path=ppt/media/image8.gif>
</file>

<file path=ppt/media/image9.gi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012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6240" y="13262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36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012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6240" y="3043440"/>
            <a:ext cx="291996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3640" y="226080"/>
            <a:ext cx="906912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0880" y="30434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0880" y="1326240"/>
            <a:ext cx="442548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3640" y="3043440"/>
            <a:ext cx="9069120" cy="1567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912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9120" cy="3287520"/>
          </a:xfrm>
          <a:prstGeom prst="rect">
            <a:avLst/>
          </a:prstGeom>
        </p:spPr>
        <p:txBody>
          <a:bodyPr lIns="0" rIns="0" tIns="0" bIns="0">
            <a:normAutofit fontScale="9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gif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gif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gif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gif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gif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"/>
          <p:cNvSpPr/>
          <p:nvPr/>
        </p:nvSpPr>
        <p:spPr>
          <a:xfrm>
            <a:off x="685440" y="0"/>
            <a:ext cx="906696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408240"/>
              </a:tabLst>
            </a:pPr>
            <a:r>
              <a:rPr b="1" lang="en-US" sz="3000" spc="-1" strike="noStrike" u="dbl">
                <a:solidFill>
                  <a:srgbClr val="ffffff"/>
                </a:solidFill>
                <a:uFillTx/>
                <a:latin typeface="Arial"/>
                <a:ea typeface="DejaVu Sans"/>
              </a:rPr>
              <a:t>MODELO DESKTOP</a:t>
            </a:r>
            <a:endParaRPr b="0" lang="pt-BR" sz="3000" spc="-1" strike="noStrike">
              <a:latin typeface="Arial"/>
            </a:endParaRPr>
          </a:p>
        </p:txBody>
      </p:sp>
      <p:pic>
        <p:nvPicPr>
          <p:cNvPr id="39" name="" descr=""/>
          <p:cNvPicPr/>
          <p:nvPr/>
        </p:nvPicPr>
        <p:blipFill>
          <a:blip r:embed="rId2"/>
          <a:stretch/>
        </p:blipFill>
        <p:spPr>
          <a:xfrm>
            <a:off x="404640" y="540000"/>
            <a:ext cx="9267120" cy="4904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"/>
          <p:cNvSpPr/>
          <p:nvPr/>
        </p:nvSpPr>
        <p:spPr>
          <a:xfrm>
            <a:off x="3411720" y="360"/>
            <a:ext cx="3253320" cy="45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spAutoFit/>
          </a:bodyPr>
          <a:p>
            <a:pPr algn="ctr">
              <a:lnSpc>
                <a:spcPct val="100000"/>
              </a:lnSpc>
              <a:tabLst>
                <a:tab algn="l" pos="408240"/>
              </a:tabLst>
            </a:pPr>
            <a:r>
              <a:rPr b="1" lang="en-US" sz="3000" spc="-1" strike="noStrike" u="dbl">
                <a:solidFill>
                  <a:srgbClr val="ffffff"/>
                </a:solidFill>
                <a:uFillTx/>
                <a:latin typeface="Arial"/>
                <a:ea typeface="DejaVu Sans"/>
              </a:rPr>
              <a:t>MODELO TABLET</a:t>
            </a:r>
            <a:endParaRPr b="0" lang="pt-BR" sz="3000" spc="-1" strike="noStrike">
              <a:latin typeface="Arial"/>
            </a:endParaRPr>
          </a:p>
        </p:txBody>
      </p:sp>
      <p:pic>
        <p:nvPicPr>
          <p:cNvPr id="41" name="" descr=""/>
          <p:cNvPicPr/>
          <p:nvPr/>
        </p:nvPicPr>
        <p:blipFill>
          <a:blip r:embed="rId2"/>
          <a:stretch/>
        </p:blipFill>
        <p:spPr>
          <a:xfrm>
            <a:off x="3700440" y="540000"/>
            <a:ext cx="2675520" cy="491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/>
          <p:nvPr/>
        </p:nvSpPr>
        <p:spPr>
          <a:xfrm>
            <a:off x="504720" y="0"/>
            <a:ext cx="906696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408240"/>
              </a:tabLst>
            </a:pPr>
            <a:r>
              <a:rPr b="1" lang="en-US" sz="3000" spc="-1" strike="noStrike" u="dbl">
                <a:solidFill>
                  <a:srgbClr val="ffffff"/>
                </a:solidFill>
                <a:uFillTx/>
                <a:latin typeface="Arial"/>
                <a:ea typeface="DejaVu Sans"/>
              </a:rPr>
              <a:t>MODELO MOBILE</a:t>
            </a:r>
            <a:endParaRPr b="0" lang="pt-BR" sz="30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4429080" y="495000"/>
            <a:ext cx="1218240" cy="4904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"/>
          <p:cNvSpPr/>
          <p:nvPr/>
        </p:nvSpPr>
        <p:spPr>
          <a:xfrm>
            <a:off x="504720" y="180000"/>
            <a:ext cx="9066960" cy="7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408240"/>
              </a:tabLst>
            </a:pPr>
            <a:r>
              <a:rPr b="1" lang="en-US" sz="3000" spc="-1" strike="noStrike" u="dbl">
                <a:solidFill>
                  <a:srgbClr val="ffffff"/>
                </a:solidFill>
                <a:uFillTx/>
                <a:latin typeface="Arial"/>
                <a:ea typeface="DejaVu Sans"/>
              </a:rPr>
              <a:t>JUSTIFICATIVA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45" name=""/>
          <p:cNvSpPr/>
          <p:nvPr/>
        </p:nvSpPr>
        <p:spPr>
          <a:xfrm>
            <a:off x="73080" y="1800000"/>
            <a:ext cx="9826560" cy="19000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a6099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  <a:tabLst>
                <a:tab algn="l" pos="40824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  <a:ea typeface="DejaVu Sans"/>
              </a:rPr>
              <a:t>Conforme solicitado pelo cliente durante Briefing, o layout possui as cores desejadas (azul, preto e branco para texto), além de ser objetivo, minimalista, sem excesso de propagandas e com imagens claras. </a:t>
            </a:r>
            <a:endParaRPr b="0" lang="pt-B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"/>
          <p:cNvSpPr/>
          <p:nvPr/>
        </p:nvSpPr>
        <p:spPr>
          <a:xfrm>
            <a:off x="504720" y="180000"/>
            <a:ext cx="9066960" cy="7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408240"/>
              </a:tabLst>
            </a:pPr>
            <a:r>
              <a:rPr b="1" lang="en-US" sz="3000" spc="-1" strike="noStrike" u="dbl">
                <a:solidFill>
                  <a:srgbClr val="ffffff"/>
                </a:solidFill>
                <a:uFillTx/>
                <a:latin typeface="Arial"/>
                <a:ea typeface="DejaVu Sans"/>
              </a:rPr>
              <a:t>UX, UI E DESIGN INTERATIVO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47" name=""/>
          <p:cNvSpPr/>
          <p:nvPr/>
        </p:nvSpPr>
        <p:spPr>
          <a:xfrm>
            <a:off x="73080" y="1800000"/>
            <a:ext cx="9826560" cy="316764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a6099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just">
              <a:lnSpc>
                <a:spcPct val="100000"/>
              </a:lnSpc>
              <a:tabLst>
                <a:tab algn="l" pos="408240"/>
              </a:tabLst>
            </a:pPr>
            <a:r>
              <a:rPr b="0" lang="pt-BR" sz="1800" spc="-1" strike="noStrike">
                <a:solidFill>
                  <a:srgbClr val="666666"/>
                </a:solidFill>
                <a:latin typeface="Arial"/>
              </a:rPr>
              <a:t>	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  <a:ea typeface="DejaVu Sans"/>
              </a:rPr>
              <a:t>O layout apresenta o site de modo objetivo, claro, intuitivo, sem poluição visual advindo de várias publicidades, com seu menu em carrossel além de possuir alto padrão de usabilidade, funcionalidade e legibilidade, com um menu, barra de pesquisa, área do usuário, carrinho de fácil identificação e banner com imagens dos pordutos de detaque em carrossel.   </a:t>
            </a:r>
            <a:endParaRPr b="0" lang="pt-B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"/>
          <p:cNvSpPr/>
          <p:nvPr/>
        </p:nvSpPr>
        <p:spPr>
          <a:xfrm>
            <a:off x="504720" y="180000"/>
            <a:ext cx="9066960" cy="7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408240"/>
              </a:tabLst>
            </a:pPr>
            <a:r>
              <a:rPr b="1" lang="en-US" sz="3000" spc="-1" strike="noStrike" u="dbl">
                <a:solidFill>
                  <a:srgbClr val="ffffff"/>
                </a:solidFill>
                <a:uFillTx/>
                <a:latin typeface="Arial"/>
                <a:ea typeface="DejaVu Sans"/>
              </a:rPr>
              <a:t>DIFICULDADES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49" name=""/>
          <p:cNvSpPr/>
          <p:nvPr/>
        </p:nvSpPr>
        <p:spPr>
          <a:xfrm>
            <a:off x="50040" y="1240200"/>
            <a:ext cx="9826560" cy="361944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a6099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just">
              <a:lnSpc>
                <a:spcPct val="100000"/>
              </a:lnSpc>
              <a:tabLst>
                <a:tab algn="l" pos="40824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A principal dificuldade foi o ordenamento e localização dos elementos, além da formatação do design do logo que terminou sendo retirado de outro site à título de modelo padrão.</a:t>
            </a:r>
            <a:endParaRPr b="0" lang="pt-BR" sz="32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40824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Nas versões tablet e mobile, a formatação foi mais fácil, entretanto a maior dificuldade foi na seleção dos elementos em destaque, visto a limitação visual em virtude dos tamanhos reduzidos.</a:t>
            </a:r>
            <a:endParaRPr b="0" lang="pt-BR" sz="32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408240"/>
              </a:tabLst>
            </a:pPr>
            <a:endParaRPr b="0" lang="pt-BR" sz="32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408240"/>
              </a:tabLst>
            </a:pPr>
            <a:endParaRPr b="0" lang="pt-BR" sz="32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40824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.</a:t>
            </a:r>
            <a:endParaRPr b="0" lang="pt-B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</TotalTime>
  <Application>LibreOffice/7.1.5.2$Windows_X86_64 LibreOffice_project/85f04e9f809797b8199d13c421bd8a2b025d52b5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2022-01-12T17:21:23Z</dcterms:created>
  <dc:creator/>
  <dc:description/>
  <dc:language>en-US</dc:language>
  <cp:lastModifiedBy/>
  <dcterms:modified xsi:type="dcterms:W3CDTF">2022-02-06T18:58:56Z</dcterms:modified>
  <cp:revision>10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